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435" r:id="rId3"/>
    <p:sldId id="434" r:id="rId4"/>
    <p:sldId id="436" r:id="rId5"/>
    <p:sldId id="289" r:id="rId6"/>
  </p:sldIdLst>
  <p:sldSz cx="9144000" cy="5143500" type="screen16x9"/>
  <p:notesSz cx="9872663" cy="6797675"/>
  <p:embeddedFontLst>
    <p:embeddedFont>
      <p:font typeface="HY강M" panose="020B0600000101010101" charset="-127"/>
      <p:regular r:id="rId8"/>
    </p:embeddedFont>
    <p:embeddedFont>
      <p:font typeface="Yoon 윤고딕 520_TT" panose="020B0600000101010101" charset="-127"/>
      <p:regular r:id="rId9"/>
    </p:embeddedFont>
    <p:embeddedFont>
      <p:font typeface="Yoon 윤고딕 540_TT" panose="020B0600000101010101" charset="-127"/>
      <p:regular r:id="rId10"/>
    </p:embeddedFont>
    <p:embeddedFont>
      <p:font typeface="Yoon 윤명조 520_TT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한컴 윤고딕 250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61" d="100"/>
          <a:sy n="161" d="100"/>
        </p:scale>
        <p:origin x="156" y="240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Random Forest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|Random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</a:t>
            </a: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Forest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를 사용해서 영화 장르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4EC50A43-09E1-42A7-A081-CA9656F992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864" y="388459"/>
            <a:ext cx="3722271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256667" y="1241673"/>
            <a:ext cx="463066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75280"/>
              </p:ext>
            </p:extLst>
          </p:nvPr>
        </p:nvGraphicFramePr>
        <p:xfrm>
          <a:off x="883918" y="2427734"/>
          <a:ext cx="73761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  <a:gridCol w="1210274">
                  <a:extLst>
                    <a:ext uri="{9D8B030D-6E8A-4147-A177-3AD203B41FA5}">
                      <a16:colId xmlns:a16="http://schemas.microsoft.com/office/drawing/2014/main" val="697614377"/>
                    </a:ext>
                  </a:extLst>
                </a:gridCol>
                <a:gridCol w="1248446">
                  <a:extLst>
                    <a:ext uri="{9D8B030D-6E8A-4147-A177-3AD203B41FA5}">
                      <a16:colId xmlns:a16="http://schemas.microsoft.com/office/drawing/2014/main" val="649006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Comedy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Drama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Science fiction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Thriller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war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3919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5384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382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881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234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460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580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36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C71F92B-1B48-415B-B7FB-63274E7E86E5}"/>
              </a:ext>
            </a:extLst>
          </p:cNvPr>
          <p:cNvSpPr txBox="1"/>
          <p:nvPr/>
        </p:nvSpPr>
        <p:spPr>
          <a:xfrm>
            <a:off x="1970489" y="1249184"/>
            <a:ext cx="52030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https://github.com/vhrehfdl/samsung_sds_seasen2/tree/master/Random%20Forest </a:t>
            </a:r>
          </a:p>
        </p:txBody>
      </p: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Text -&gt; Count Vector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Count 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사용해서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Random Forest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 만들기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1D687-CDA8-49F0-8759-31F944C8F7B2}"/>
              </a:ext>
            </a:extLst>
          </p:cNvPr>
          <p:cNvSpPr txBox="1"/>
          <p:nvPr/>
        </p:nvSpPr>
        <p:spPr>
          <a:xfrm>
            <a:off x="2421992" y="2459413"/>
            <a:ext cx="4300016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plot = [“you know I want your love. because I love you.”]</a:t>
            </a:r>
          </a:p>
          <a:p>
            <a:pPr>
              <a:lnSpc>
                <a:spcPct val="150000"/>
              </a:lnSpc>
            </a:pPr>
            <a:endParaRPr lang="en-US" altLang="ko-KR" sz="105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[[1 1 2 1 2 1]]</a:t>
            </a:r>
          </a:p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{'because': 0 , 'you': 4, 'know': 1, 'love’: 2, 'want': 3, 'your': 5}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D674EA-B8CA-4B80-9E13-0E45FACA4246}"/>
              </a:ext>
            </a:extLst>
          </p:cNvPr>
          <p:cNvSpPr txBox="1"/>
          <p:nvPr/>
        </p:nvSpPr>
        <p:spPr>
          <a:xfrm>
            <a:off x="3369712" y="3499073"/>
            <a:ext cx="2404572" cy="29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Text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데이터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Count vector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변환 예시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0834406-5491-4AB9-9CAD-8E40AB41AFA5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39DD9F-5CF2-4E27-8B95-1248F3F6778F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90D151-2E5F-4623-A846-E5676A2AFF53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94F484C-3A6A-4E1E-94A4-4B7734DCFFA6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‘war’ … ‘thriller’]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[‘comedy’, ‘science fiction,’ … ‘war’]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D0A8AD7-A6D6-46CA-AD75-779FC2559AF6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177457-F3C0-493A-83A3-BBB06ABDE4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Random Forest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CA383-6371-45F9-9239-61CBE8D0C9E2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Random Forest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를 사용해서 영화 장르 분류 모델 만들기ㅣ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068F67AA-34E0-4209-9D87-C11B036EE1CA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39723</TotalTime>
  <Words>260</Words>
  <Application>Microsoft Office PowerPoint</Application>
  <PresentationFormat>화면 슬라이드 쇼(16:9)</PresentationFormat>
  <Paragraphs>59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한컴 윤고딕 250</vt:lpstr>
      <vt:lpstr>-윤고딕310</vt:lpstr>
      <vt:lpstr>HY강M</vt:lpstr>
      <vt:lpstr>Arial</vt:lpstr>
      <vt:lpstr>Yoon 윤고딕 520_TT</vt:lpstr>
      <vt:lpstr>Yoon 윤고딕 540_TT</vt:lpstr>
      <vt:lpstr>맑은 고딕</vt:lpstr>
      <vt:lpstr>Yoon 윤명조 520_TT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542</cp:revision>
  <cp:lastPrinted>2019-03-13T04:17:53Z</cp:lastPrinted>
  <dcterms:created xsi:type="dcterms:W3CDTF">2014-11-02T09:10:55Z</dcterms:created>
  <dcterms:modified xsi:type="dcterms:W3CDTF">2019-07-08T00:49:22Z</dcterms:modified>
</cp:coreProperties>
</file>